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81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7406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1310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92994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34091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52330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92862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0604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38660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2984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8955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9539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5F619-B57F-47F0-8503-AC4D128A761C}" type="datetimeFigureOut">
              <a:rPr lang="es-PE" smtClean="0"/>
              <a:t>25/05/2017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A89B2-F5C1-4589-91C3-064269ABB77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743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42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06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91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69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21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76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99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589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90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60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4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4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1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74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9575" y="7571509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08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67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9982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223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832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186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0432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09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40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200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29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797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32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86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10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052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Panorámica</PresentationFormat>
  <Paragraphs>0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FabLab</dc:creator>
  <cp:lastModifiedBy>FabLab</cp:lastModifiedBy>
  <cp:revision>13</cp:revision>
  <dcterms:created xsi:type="dcterms:W3CDTF">2017-05-25T17:48:50Z</dcterms:created>
  <dcterms:modified xsi:type="dcterms:W3CDTF">2017-05-26T00:49:28Z</dcterms:modified>
</cp:coreProperties>
</file>