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2192000" cy="100552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CE5607"/>
    <a:srgbClr val="E59C5B"/>
    <a:srgbClr val="D3C3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77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45613"/>
            <a:ext cx="10363200" cy="3500708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281322"/>
            <a:ext cx="9144000" cy="2427684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121D6-172E-4B29-A9EA-C00A2020E70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E7400-44F0-482D-8513-D8F835CF737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473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121D6-172E-4B29-A9EA-C00A2020E70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E7400-44F0-482D-8513-D8F835CF737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059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535348"/>
            <a:ext cx="2628900" cy="85213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535348"/>
            <a:ext cx="7734300" cy="85213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121D6-172E-4B29-A9EA-C00A2020E70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E7400-44F0-482D-8513-D8F835CF737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7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121D6-172E-4B29-A9EA-C00A2020E70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E7400-44F0-482D-8513-D8F835CF737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506826"/>
            <a:ext cx="10515600" cy="4182694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6729090"/>
            <a:ext cx="10515600" cy="2199580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121D6-172E-4B29-A9EA-C00A2020E70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E7400-44F0-482D-8513-D8F835CF737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609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676738"/>
            <a:ext cx="5181600" cy="637994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676738"/>
            <a:ext cx="5181600" cy="637994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121D6-172E-4B29-A9EA-C00A2020E70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E7400-44F0-482D-8513-D8F835CF737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89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535350"/>
            <a:ext cx="10515600" cy="1943545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2464927"/>
            <a:ext cx="5157787" cy="120802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3672950"/>
            <a:ext cx="5157787" cy="540235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2464927"/>
            <a:ext cx="5183188" cy="120802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3672950"/>
            <a:ext cx="5183188" cy="540235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121D6-172E-4B29-A9EA-C00A2020E70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E7400-44F0-482D-8513-D8F835CF737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265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121D6-172E-4B29-A9EA-C00A2020E70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E7400-44F0-482D-8513-D8F835CF737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509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121D6-172E-4B29-A9EA-C00A2020E70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E7400-44F0-482D-8513-D8F835CF737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805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70348"/>
            <a:ext cx="3932237" cy="2346219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447768"/>
            <a:ext cx="6172200" cy="714572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016568"/>
            <a:ext cx="3932237" cy="5588564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121D6-172E-4B29-A9EA-C00A2020E70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E7400-44F0-482D-8513-D8F835CF737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006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70348"/>
            <a:ext cx="3932237" cy="2346219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447768"/>
            <a:ext cx="6172200" cy="7145727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016568"/>
            <a:ext cx="3932237" cy="5588564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121D6-172E-4B29-A9EA-C00A2020E70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E7400-44F0-482D-8513-D8F835CF737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823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535350"/>
            <a:ext cx="10515600" cy="19435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676738"/>
            <a:ext cx="10515600" cy="63799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9319706"/>
            <a:ext cx="2743200" cy="5353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121D6-172E-4B29-A9EA-C00A2020E70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9319706"/>
            <a:ext cx="4114800" cy="5353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9319706"/>
            <a:ext cx="2743200" cy="5353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E7400-44F0-482D-8513-D8F835CF737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445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tângulo 1029">
            <a:extLst>
              <a:ext uri="{FF2B5EF4-FFF2-40B4-BE49-F238E27FC236}">
                <a16:creationId xmlns:a16="http://schemas.microsoft.com/office/drawing/2014/main" id="{37234B85-AA5F-4CCF-8C36-20787D3EE01D}"/>
              </a:ext>
            </a:extLst>
          </p:cNvPr>
          <p:cNvSpPr/>
          <p:nvPr/>
        </p:nvSpPr>
        <p:spPr>
          <a:xfrm>
            <a:off x="5073801" y="0"/>
            <a:ext cx="7118199" cy="10055225"/>
          </a:xfrm>
          <a:prstGeom prst="rect">
            <a:avLst/>
          </a:pr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4" name="Retângulo 1023">
            <a:extLst>
              <a:ext uri="{FF2B5EF4-FFF2-40B4-BE49-F238E27FC236}">
                <a16:creationId xmlns:a16="http://schemas.microsoft.com/office/drawing/2014/main" id="{9A993001-DE63-4EBB-8321-B98DD33543DC}"/>
              </a:ext>
            </a:extLst>
          </p:cNvPr>
          <p:cNvSpPr/>
          <p:nvPr/>
        </p:nvSpPr>
        <p:spPr>
          <a:xfrm>
            <a:off x="5032587" y="8603827"/>
            <a:ext cx="1501564" cy="1451397"/>
          </a:xfrm>
          <a:prstGeom prst="rect">
            <a:avLst/>
          </a:prstGeom>
          <a:solidFill>
            <a:srgbClr val="CE56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9" name="Imagem 108">
            <a:extLst>
              <a:ext uri="{FF2B5EF4-FFF2-40B4-BE49-F238E27FC236}">
                <a16:creationId xmlns:a16="http://schemas.microsoft.com/office/drawing/2014/main" id="{BA59592A-A9F7-4522-8179-B3E70ED9D7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4" r="8084"/>
          <a:stretch/>
        </p:blipFill>
        <p:spPr>
          <a:xfrm flipH="1">
            <a:off x="296" y="0"/>
            <a:ext cx="5043655" cy="10055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5" name="Retângulo 134">
            <a:extLst>
              <a:ext uri="{FF2B5EF4-FFF2-40B4-BE49-F238E27FC236}">
                <a16:creationId xmlns:a16="http://schemas.microsoft.com/office/drawing/2014/main" id="{F9897939-1DCE-44FE-A6FA-9C858FD03EDF}"/>
              </a:ext>
            </a:extLst>
          </p:cNvPr>
          <p:cNvSpPr/>
          <p:nvPr/>
        </p:nvSpPr>
        <p:spPr>
          <a:xfrm>
            <a:off x="0" y="0"/>
            <a:ext cx="5043951" cy="10055225"/>
          </a:xfrm>
          <a:prstGeom prst="rect">
            <a:avLst/>
          </a:prstGeom>
          <a:solidFill>
            <a:srgbClr val="FFCC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3" name="Agrupar 112">
            <a:extLst>
              <a:ext uri="{FF2B5EF4-FFF2-40B4-BE49-F238E27FC236}">
                <a16:creationId xmlns:a16="http://schemas.microsoft.com/office/drawing/2014/main" id="{4634F7E6-13DE-4CDB-858C-91CCE99CD3CB}"/>
              </a:ext>
            </a:extLst>
          </p:cNvPr>
          <p:cNvGrpSpPr/>
          <p:nvPr/>
        </p:nvGrpSpPr>
        <p:grpSpPr>
          <a:xfrm>
            <a:off x="647700" y="7944841"/>
            <a:ext cx="4355037" cy="1510734"/>
            <a:chOff x="191404" y="-75640"/>
            <a:chExt cx="4355037" cy="1510734"/>
          </a:xfrm>
        </p:grpSpPr>
        <p:sp>
          <p:nvSpPr>
            <p:cNvPr id="13" name="Título 1"/>
            <p:cNvSpPr txBox="1">
              <a:spLocks/>
            </p:cNvSpPr>
            <p:nvPr/>
          </p:nvSpPr>
          <p:spPr>
            <a:xfrm>
              <a:off x="191404" y="-75640"/>
              <a:ext cx="4355037" cy="13255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r"/>
              <a:r>
                <a:rPr lang="pt-BR" b="1" dirty="0" err="1">
                  <a:solidFill>
                    <a:srgbClr val="FF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Giraffe</a:t>
              </a:r>
              <a:r>
                <a:rPr lang="pt-BR" b="1" dirty="0">
                  <a:solidFill>
                    <a:srgbClr val="FF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pt-BR" b="1" dirty="0" err="1">
                  <a:solidFill>
                    <a:srgbClr val="FF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Lamp</a:t>
              </a:r>
              <a:endParaRPr lang="pt-BR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" name="Retângulo 1">
              <a:extLst>
                <a:ext uri="{FF2B5EF4-FFF2-40B4-BE49-F238E27FC236}">
                  <a16:creationId xmlns:a16="http://schemas.microsoft.com/office/drawing/2014/main" id="{39884F52-5B9A-458F-84A5-35A629EAE13E}"/>
                </a:ext>
              </a:extLst>
            </p:cNvPr>
            <p:cNvSpPr/>
            <p:nvPr/>
          </p:nvSpPr>
          <p:spPr>
            <a:xfrm>
              <a:off x="1259964" y="911874"/>
              <a:ext cx="328647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pt-BR" sz="28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by</a:t>
              </a:r>
              <a:r>
                <a:rPr lang="pt-BR" sz="28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Víctor Macul</a:t>
              </a:r>
              <a:endParaRPr lang="en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40" name="Agrupar 39">
            <a:extLst>
              <a:ext uri="{FF2B5EF4-FFF2-40B4-BE49-F238E27FC236}">
                <a16:creationId xmlns:a16="http://schemas.microsoft.com/office/drawing/2014/main" id="{8F7217ED-4C67-42A9-91DB-213F5562B830}"/>
              </a:ext>
            </a:extLst>
          </p:cNvPr>
          <p:cNvGrpSpPr/>
          <p:nvPr/>
        </p:nvGrpSpPr>
        <p:grpSpPr>
          <a:xfrm>
            <a:off x="5900022" y="238326"/>
            <a:ext cx="3327328" cy="1625079"/>
            <a:chOff x="689951" y="2670879"/>
            <a:chExt cx="3327328" cy="1625079"/>
          </a:xfrm>
        </p:grpSpPr>
        <p:cxnSp>
          <p:nvCxnSpPr>
            <p:cNvPr id="23" name="Conector reto 22">
              <a:extLst>
                <a:ext uri="{FF2B5EF4-FFF2-40B4-BE49-F238E27FC236}">
                  <a16:creationId xmlns:a16="http://schemas.microsoft.com/office/drawing/2014/main" id="{A4246159-D8C5-4C1E-B412-54317A47527A}"/>
                </a:ext>
              </a:extLst>
            </p:cNvPr>
            <p:cNvCxnSpPr>
              <a:stCxn id="29" idx="2"/>
            </p:cNvCxnSpPr>
            <p:nvPr/>
          </p:nvCxnSpPr>
          <p:spPr>
            <a:xfrm flipH="1">
              <a:off x="689951" y="3480876"/>
              <a:ext cx="1699678" cy="7876"/>
            </a:xfrm>
            <a:prstGeom prst="line">
              <a:avLst/>
            </a:prstGeom>
            <a:ln>
              <a:solidFill>
                <a:srgbClr val="E59C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BA2E5643-5F34-45ED-8BA5-C26785B4557B}"/>
                </a:ext>
              </a:extLst>
            </p:cNvPr>
            <p:cNvGrpSpPr/>
            <p:nvPr/>
          </p:nvGrpSpPr>
          <p:grpSpPr>
            <a:xfrm>
              <a:off x="2389632" y="2670879"/>
              <a:ext cx="1627647" cy="1625079"/>
              <a:chOff x="4075973" y="1133148"/>
              <a:chExt cx="1627647" cy="1625079"/>
            </a:xfrm>
          </p:grpSpPr>
          <p:pic>
            <p:nvPicPr>
              <p:cNvPr id="64" name="Imagem 63">
                <a:extLst>
                  <a:ext uri="{FF2B5EF4-FFF2-40B4-BE49-F238E27FC236}">
                    <a16:creationId xmlns:a16="http://schemas.microsoft.com/office/drawing/2014/main" id="{8F4DB50A-AB8F-45C9-83BD-5F2E8EE816AB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300" t="24605" r="-1546" b="16826"/>
              <a:stretch/>
            </p:blipFill>
            <p:spPr>
              <a:xfrm>
                <a:off x="4083620" y="1138227"/>
                <a:ext cx="1620000" cy="1620000"/>
              </a:xfrm>
              <a:prstGeom prst="ellipse">
                <a:avLst/>
              </a:prstGeom>
            </p:spPr>
          </p:pic>
          <p:sp>
            <p:nvSpPr>
              <p:cNvPr id="29" name="Shape 81"/>
              <p:cNvSpPr>
                <a:spLocks/>
              </p:cNvSpPr>
              <p:nvPr/>
            </p:nvSpPr>
            <p:spPr>
              <a:xfrm>
                <a:off x="4075973" y="1133148"/>
                <a:ext cx="1620000" cy="1620000"/>
              </a:xfrm>
              <a:prstGeom prst="ellipse">
                <a:avLst/>
              </a:prstGeom>
              <a:noFill/>
              <a:ln w="76200" cap="flat" cmpd="sng">
                <a:solidFill>
                  <a:srgbClr val="CE560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46" name="CaixaDeTexto 45">
              <a:extLst>
                <a:ext uri="{FF2B5EF4-FFF2-40B4-BE49-F238E27FC236}">
                  <a16:creationId xmlns:a16="http://schemas.microsoft.com/office/drawing/2014/main" id="{33ACD098-A926-4E09-B652-A11C6056FD20}"/>
                </a:ext>
              </a:extLst>
            </p:cNvPr>
            <p:cNvSpPr txBox="1"/>
            <p:nvPr/>
          </p:nvSpPr>
          <p:spPr>
            <a:xfrm>
              <a:off x="719800" y="3198457"/>
              <a:ext cx="20865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rgbClr val="CE5607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Laser Cutter</a:t>
              </a:r>
            </a:p>
          </p:txBody>
        </p:sp>
      </p:grpSp>
      <p:grpSp>
        <p:nvGrpSpPr>
          <p:cNvPr id="45" name="Agrupar 44">
            <a:extLst>
              <a:ext uri="{FF2B5EF4-FFF2-40B4-BE49-F238E27FC236}">
                <a16:creationId xmlns:a16="http://schemas.microsoft.com/office/drawing/2014/main" id="{EAB7ABC5-3ECA-4A81-BBED-CFF229B4E8F4}"/>
              </a:ext>
            </a:extLst>
          </p:cNvPr>
          <p:cNvGrpSpPr/>
          <p:nvPr/>
        </p:nvGrpSpPr>
        <p:grpSpPr>
          <a:xfrm>
            <a:off x="5900031" y="2993141"/>
            <a:ext cx="3327319" cy="1653452"/>
            <a:chOff x="645707" y="4731309"/>
            <a:chExt cx="3327319" cy="1653452"/>
          </a:xfrm>
        </p:grpSpPr>
        <p:grpSp>
          <p:nvGrpSpPr>
            <p:cNvPr id="8" name="Agrupar 7">
              <a:extLst>
                <a:ext uri="{FF2B5EF4-FFF2-40B4-BE49-F238E27FC236}">
                  <a16:creationId xmlns:a16="http://schemas.microsoft.com/office/drawing/2014/main" id="{FD12136C-1C65-47FB-B384-0AED2B7A59D5}"/>
                </a:ext>
              </a:extLst>
            </p:cNvPr>
            <p:cNvGrpSpPr/>
            <p:nvPr/>
          </p:nvGrpSpPr>
          <p:grpSpPr>
            <a:xfrm>
              <a:off x="2344926" y="4731309"/>
              <a:ext cx="1628100" cy="1653452"/>
              <a:chOff x="4031270" y="3224434"/>
              <a:chExt cx="1628100" cy="1653452"/>
            </a:xfrm>
          </p:grpSpPr>
          <p:pic>
            <p:nvPicPr>
              <p:cNvPr id="63" name="Imagem 62">
                <a:extLst>
                  <a:ext uri="{FF2B5EF4-FFF2-40B4-BE49-F238E27FC236}">
                    <a16:creationId xmlns:a16="http://schemas.microsoft.com/office/drawing/2014/main" id="{D8D46FF0-805C-47E4-BACD-78E6277722A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4555" t="12275" r="-2298" b="26378"/>
              <a:stretch/>
            </p:blipFill>
            <p:spPr>
              <a:xfrm>
                <a:off x="4039370" y="3224434"/>
                <a:ext cx="1620000" cy="1653452"/>
              </a:xfrm>
              <a:prstGeom prst="ellipse">
                <a:avLst/>
              </a:prstGeom>
            </p:spPr>
          </p:pic>
          <p:sp>
            <p:nvSpPr>
              <p:cNvPr id="32" name="Shape 84"/>
              <p:cNvSpPr>
                <a:spLocks/>
              </p:cNvSpPr>
              <p:nvPr/>
            </p:nvSpPr>
            <p:spPr>
              <a:xfrm>
                <a:off x="4031270" y="3237929"/>
                <a:ext cx="1620000" cy="1620000"/>
              </a:xfrm>
              <a:prstGeom prst="ellipse">
                <a:avLst/>
              </a:prstGeom>
              <a:noFill/>
              <a:ln w="76200" cap="flat" cmpd="sng">
                <a:solidFill>
                  <a:srgbClr val="CE560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cxnSp>
          <p:nvCxnSpPr>
            <p:cNvPr id="47" name="Conector reto 46">
              <a:extLst>
                <a:ext uri="{FF2B5EF4-FFF2-40B4-BE49-F238E27FC236}">
                  <a16:creationId xmlns:a16="http://schemas.microsoft.com/office/drawing/2014/main" id="{109BDB91-4923-419E-8CA0-FCB067E72875}"/>
                </a:ext>
              </a:extLst>
            </p:cNvPr>
            <p:cNvCxnSpPr>
              <a:cxnSpLocks/>
              <a:stCxn id="32" idx="2"/>
            </p:cNvCxnSpPr>
            <p:nvPr/>
          </p:nvCxnSpPr>
          <p:spPr>
            <a:xfrm flipH="1">
              <a:off x="689954" y="5554807"/>
              <a:ext cx="1654975" cy="10273"/>
            </a:xfrm>
            <a:prstGeom prst="line">
              <a:avLst/>
            </a:prstGeom>
            <a:ln>
              <a:solidFill>
                <a:srgbClr val="E59C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CaixaDeTexto 47">
              <a:extLst>
                <a:ext uri="{FF2B5EF4-FFF2-40B4-BE49-F238E27FC236}">
                  <a16:creationId xmlns:a16="http://schemas.microsoft.com/office/drawing/2014/main" id="{EB19DCF1-207D-44DA-8150-9A9232CB3EB9}"/>
                </a:ext>
              </a:extLst>
            </p:cNvPr>
            <p:cNvSpPr txBox="1"/>
            <p:nvPr/>
          </p:nvSpPr>
          <p:spPr>
            <a:xfrm>
              <a:off x="645707" y="5270894"/>
              <a:ext cx="20865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rgbClr val="CE5607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CNC Router</a:t>
              </a:r>
            </a:p>
          </p:txBody>
        </p:sp>
      </p:grpSp>
      <p:grpSp>
        <p:nvGrpSpPr>
          <p:cNvPr id="44" name="Agrupar 43">
            <a:extLst>
              <a:ext uri="{FF2B5EF4-FFF2-40B4-BE49-F238E27FC236}">
                <a16:creationId xmlns:a16="http://schemas.microsoft.com/office/drawing/2014/main" id="{612EFE1A-E2E5-4E19-BD47-244912274805}"/>
              </a:ext>
            </a:extLst>
          </p:cNvPr>
          <p:cNvGrpSpPr/>
          <p:nvPr/>
        </p:nvGrpSpPr>
        <p:grpSpPr>
          <a:xfrm>
            <a:off x="8360927" y="7152825"/>
            <a:ext cx="3313924" cy="1620000"/>
            <a:chOff x="2768859" y="5791625"/>
            <a:chExt cx="3313924" cy="1620000"/>
          </a:xfrm>
        </p:grpSpPr>
        <p:grpSp>
          <p:nvGrpSpPr>
            <p:cNvPr id="50" name="Agrupar 49">
              <a:extLst>
                <a:ext uri="{FF2B5EF4-FFF2-40B4-BE49-F238E27FC236}">
                  <a16:creationId xmlns:a16="http://schemas.microsoft.com/office/drawing/2014/main" id="{FC462952-5A0F-4750-A0B3-AC54CBF93D2C}"/>
                </a:ext>
              </a:extLst>
            </p:cNvPr>
            <p:cNvGrpSpPr/>
            <p:nvPr/>
          </p:nvGrpSpPr>
          <p:grpSpPr>
            <a:xfrm>
              <a:off x="4446583" y="5791625"/>
              <a:ext cx="1636200" cy="1620000"/>
              <a:chOff x="6331705" y="4970753"/>
              <a:chExt cx="1636200" cy="1620000"/>
            </a:xfrm>
          </p:grpSpPr>
          <p:pic>
            <p:nvPicPr>
              <p:cNvPr id="59" name="Imagem 58">
                <a:extLst>
                  <a:ext uri="{FF2B5EF4-FFF2-40B4-BE49-F238E27FC236}">
                    <a16:creationId xmlns:a16="http://schemas.microsoft.com/office/drawing/2014/main" id="{36A1D7C4-2F34-4DDC-9C68-B7F6C7FD4C06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3044" t="24606" r="-3051" b="15742"/>
              <a:stretch/>
            </p:blipFill>
            <p:spPr>
              <a:xfrm>
                <a:off x="6331705" y="4970753"/>
                <a:ext cx="1636200" cy="1620000"/>
              </a:xfrm>
              <a:prstGeom prst="ellipse">
                <a:avLst/>
              </a:prstGeom>
            </p:spPr>
          </p:pic>
          <p:sp>
            <p:nvSpPr>
              <p:cNvPr id="30" name="Shape 82"/>
              <p:cNvSpPr>
                <a:spLocks/>
              </p:cNvSpPr>
              <p:nvPr/>
            </p:nvSpPr>
            <p:spPr>
              <a:xfrm>
                <a:off x="6339805" y="4970753"/>
                <a:ext cx="1620000" cy="1620000"/>
              </a:xfrm>
              <a:prstGeom prst="ellipse">
                <a:avLst/>
              </a:prstGeom>
              <a:noFill/>
              <a:ln w="76200" cap="flat" cmpd="sng">
                <a:solidFill>
                  <a:srgbClr val="CE560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endParaRPr dirty="0"/>
              </a:p>
            </p:txBody>
          </p:sp>
        </p:grpSp>
        <p:cxnSp>
          <p:nvCxnSpPr>
            <p:cNvPr id="52" name="Conector reto 51">
              <a:extLst>
                <a:ext uri="{FF2B5EF4-FFF2-40B4-BE49-F238E27FC236}">
                  <a16:creationId xmlns:a16="http://schemas.microsoft.com/office/drawing/2014/main" id="{4889A0E0-003A-4686-96F8-07B8BE4F8A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68859" y="6694389"/>
              <a:ext cx="1712328" cy="0"/>
            </a:xfrm>
            <a:prstGeom prst="line">
              <a:avLst/>
            </a:prstGeom>
            <a:ln>
              <a:solidFill>
                <a:srgbClr val="E59C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tângulo 50">
              <a:extLst>
                <a:ext uri="{FF2B5EF4-FFF2-40B4-BE49-F238E27FC236}">
                  <a16:creationId xmlns:a16="http://schemas.microsoft.com/office/drawing/2014/main" id="{666DB5C7-4C22-42ED-87E7-42930911E14E}"/>
                </a:ext>
              </a:extLst>
            </p:cNvPr>
            <p:cNvSpPr/>
            <p:nvPr/>
          </p:nvSpPr>
          <p:spPr>
            <a:xfrm>
              <a:off x="2832475" y="6416680"/>
              <a:ext cx="97815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rgbClr val="CE5607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Buttons</a:t>
              </a:r>
              <a:endParaRPr lang="en-US" sz="1600" dirty="0"/>
            </a:p>
          </p:txBody>
        </p:sp>
      </p:grpSp>
      <p:grpSp>
        <p:nvGrpSpPr>
          <p:cNvPr id="110" name="Agrupar 109">
            <a:extLst>
              <a:ext uri="{FF2B5EF4-FFF2-40B4-BE49-F238E27FC236}">
                <a16:creationId xmlns:a16="http://schemas.microsoft.com/office/drawing/2014/main" id="{925055D8-A7BD-4013-80DE-EC071555252C}"/>
              </a:ext>
            </a:extLst>
          </p:cNvPr>
          <p:cNvGrpSpPr/>
          <p:nvPr/>
        </p:nvGrpSpPr>
        <p:grpSpPr>
          <a:xfrm>
            <a:off x="8241929" y="4401461"/>
            <a:ext cx="3432922" cy="1621626"/>
            <a:chOff x="2634077" y="3702819"/>
            <a:chExt cx="3432922" cy="1621626"/>
          </a:xfrm>
        </p:grpSpPr>
        <p:grpSp>
          <p:nvGrpSpPr>
            <p:cNvPr id="3" name="Agrupar 2">
              <a:extLst>
                <a:ext uri="{FF2B5EF4-FFF2-40B4-BE49-F238E27FC236}">
                  <a16:creationId xmlns:a16="http://schemas.microsoft.com/office/drawing/2014/main" id="{A35777D4-E6EE-4A3E-9395-E393E647DBEE}"/>
                </a:ext>
              </a:extLst>
            </p:cNvPr>
            <p:cNvGrpSpPr/>
            <p:nvPr/>
          </p:nvGrpSpPr>
          <p:grpSpPr>
            <a:xfrm>
              <a:off x="4444938" y="3702819"/>
              <a:ext cx="1622061" cy="1621626"/>
              <a:chOff x="6303553" y="2316742"/>
              <a:chExt cx="1622061" cy="1621626"/>
            </a:xfrm>
          </p:grpSpPr>
          <p:pic>
            <p:nvPicPr>
              <p:cNvPr id="14" name="Imagem 13">
                <a:extLst>
                  <a:ext uri="{FF2B5EF4-FFF2-40B4-BE49-F238E27FC236}">
                    <a16:creationId xmlns:a16="http://schemas.microsoft.com/office/drawing/2014/main" id="{024A1435-22AE-43FB-A21D-53812F37DD45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22" t="21656" r="5978" b="28255"/>
              <a:stretch/>
            </p:blipFill>
            <p:spPr>
              <a:xfrm>
                <a:off x="6305614" y="2316742"/>
                <a:ext cx="1620000" cy="1620000"/>
              </a:xfrm>
              <a:prstGeom prst="ellipse">
                <a:avLst/>
              </a:prstGeom>
            </p:spPr>
          </p:pic>
          <p:sp>
            <p:nvSpPr>
              <p:cNvPr id="31" name="Shape 83"/>
              <p:cNvSpPr>
                <a:spLocks/>
              </p:cNvSpPr>
              <p:nvPr/>
            </p:nvSpPr>
            <p:spPr>
              <a:xfrm>
                <a:off x="6303553" y="2318368"/>
                <a:ext cx="1620000" cy="1620000"/>
              </a:xfrm>
              <a:prstGeom prst="ellipse">
                <a:avLst/>
              </a:prstGeom>
              <a:noFill/>
              <a:ln w="76200" cap="flat" cmpd="sng">
                <a:solidFill>
                  <a:srgbClr val="CE560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cxnSp>
          <p:nvCxnSpPr>
            <p:cNvPr id="53" name="Conector reto 52">
              <a:extLst>
                <a:ext uri="{FF2B5EF4-FFF2-40B4-BE49-F238E27FC236}">
                  <a16:creationId xmlns:a16="http://schemas.microsoft.com/office/drawing/2014/main" id="{F94A643B-56FE-4DCE-B29E-F61DDBA4F23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34077" y="4633713"/>
              <a:ext cx="1810861" cy="0"/>
            </a:xfrm>
            <a:prstGeom prst="line">
              <a:avLst/>
            </a:prstGeom>
            <a:ln>
              <a:solidFill>
                <a:srgbClr val="E59C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tângulo 54">
              <a:extLst>
                <a:ext uri="{FF2B5EF4-FFF2-40B4-BE49-F238E27FC236}">
                  <a16:creationId xmlns:a16="http://schemas.microsoft.com/office/drawing/2014/main" id="{C4C91207-A8FC-4064-9FB9-FA0F2E2F0045}"/>
                </a:ext>
              </a:extLst>
            </p:cNvPr>
            <p:cNvSpPr/>
            <p:nvPr/>
          </p:nvSpPr>
          <p:spPr>
            <a:xfrm>
              <a:off x="2692659" y="4295436"/>
              <a:ext cx="171232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rgbClr val="CE5607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Microcontroller</a:t>
              </a:r>
            </a:p>
          </p:txBody>
        </p:sp>
      </p:grpSp>
      <p:grpSp>
        <p:nvGrpSpPr>
          <p:cNvPr id="112" name="Agrupar 111">
            <a:extLst>
              <a:ext uri="{FF2B5EF4-FFF2-40B4-BE49-F238E27FC236}">
                <a16:creationId xmlns:a16="http://schemas.microsoft.com/office/drawing/2014/main" id="{F4914B82-5842-4E62-A37B-30925839E3E6}"/>
              </a:ext>
            </a:extLst>
          </p:cNvPr>
          <p:cNvGrpSpPr/>
          <p:nvPr/>
        </p:nvGrpSpPr>
        <p:grpSpPr>
          <a:xfrm>
            <a:off x="8314881" y="1618273"/>
            <a:ext cx="3359970" cy="1620000"/>
            <a:chOff x="2711233" y="1644012"/>
            <a:chExt cx="3359970" cy="1620000"/>
          </a:xfrm>
        </p:grpSpPr>
        <p:grpSp>
          <p:nvGrpSpPr>
            <p:cNvPr id="61" name="Agrupar 60">
              <a:extLst>
                <a:ext uri="{FF2B5EF4-FFF2-40B4-BE49-F238E27FC236}">
                  <a16:creationId xmlns:a16="http://schemas.microsoft.com/office/drawing/2014/main" id="{99A4F495-5963-4D4F-A8FC-14E638E476B1}"/>
                </a:ext>
              </a:extLst>
            </p:cNvPr>
            <p:cNvGrpSpPr/>
            <p:nvPr/>
          </p:nvGrpSpPr>
          <p:grpSpPr>
            <a:xfrm>
              <a:off x="4451203" y="1644012"/>
              <a:ext cx="1620000" cy="1620000"/>
              <a:chOff x="6309821" y="363448"/>
              <a:chExt cx="1620000" cy="1620000"/>
            </a:xfrm>
          </p:grpSpPr>
          <p:pic>
            <p:nvPicPr>
              <p:cNvPr id="60" name="Imagem 59">
                <a:extLst>
                  <a:ext uri="{FF2B5EF4-FFF2-40B4-BE49-F238E27FC236}">
                    <a16:creationId xmlns:a16="http://schemas.microsoft.com/office/drawing/2014/main" id="{9A0181FC-3801-4CB5-8FF4-43C62C5A0BDC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513" t="22000" r="28929" b="15829"/>
              <a:stretch/>
            </p:blipFill>
            <p:spPr>
              <a:xfrm>
                <a:off x="6309821" y="363448"/>
                <a:ext cx="1620000" cy="1620000"/>
              </a:xfrm>
              <a:prstGeom prst="ellipse">
                <a:avLst/>
              </a:prstGeom>
            </p:spPr>
          </p:pic>
          <p:sp>
            <p:nvSpPr>
              <p:cNvPr id="33" name="Shape 85"/>
              <p:cNvSpPr/>
              <p:nvPr/>
            </p:nvSpPr>
            <p:spPr>
              <a:xfrm>
                <a:off x="6309821" y="363448"/>
                <a:ext cx="1620000" cy="1620000"/>
              </a:xfrm>
              <a:prstGeom prst="ellipse">
                <a:avLst/>
              </a:prstGeom>
              <a:noFill/>
              <a:ln w="76200" cap="flat" cmpd="sng">
                <a:solidFill>
                  <a:srgbClr val="CE560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algn="r"/>
                <a:endParaRPr/>
              </a:p>
            </p:txBody>
          </p:sp>
        </p:grpSp>
        <p:cxnSp>
          <p:nvCxnSpPr>
            <p:cNvPr id="54" name="Conector reto 53">
              <a:extLst>
                <a:ext uri="{FF2B5EF4-FFF2-40B4-BE49-F238E27FC236}">
                  <a16:creationId xmlns:a16="http://schemas.microsoft.com/office/drawing/2014/main" id="{7689E466-A71D-4054-AC20-1F03F275CAEC}"/>
                </a:ext>
              </a:extLst>
            </p:cNvPr>
            <p:cNvCxnSpPr>
              <a:cxnSpLocks/>
              <a:stCxn id="33" idx="2"/>
            </p:cNvCxnSpPr>
            <p:nvPr/>
          </p:nvCxnSpPr>
          <p:spPr>
            <a:xfrm flipH="1" flipV="1">
              <a:off x="2711233" y="2445260"/>
              <a:ext cx="1739970" cy="8752"/>
            </a:xfrm>
            <a:prstGeom prst="line">
              <a:avLst/>
            </a:prstGeom>
            <a:ln>
              <a:solidFill>
                <a:srgbClr val="E59C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tângulo 67">
              <a:extLst>
                <a:ext uri="{FF2B5EF4-FFF2-40B4-BE49-F238E27FC236}">
                  <a16:creationId xmlns:a16="http://schemas.microsoft.com/office/drawing/2014/main" id="{759FF7CC-0FBD-4EF1-A02A-DF9DD4B2C1D1}"/>
                </a:ext>
              </a:extLst>
            </p:cNvPr>
            <p:cNvSpPr/>
            <p:nvPr/>
          </p:nvSpPr>
          <p:spPr>
            <a:xfrm>
              <a:off x="2760759" y="2103889"/>
              <a:ext cx="171553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rgbClr val="CE5607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Dimmer</a:t>
              </a:r>
            </a:p>
          </p:txBody>
        </p:sp>
      </p:grp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8823C8CF-5941-42F6-9AA4-38AA630AC119}"/>
              </a:ext>
            </a:extLst>
          </p:cNvPr>
          <p:cNvGrpSpPr/>
          <p:nvPr/>
        </p:nvGrpSpPr>
        <p:grpSpPr>
          <a:xfrm>
            <a:off x="5893976" y="5777955"/>
            <a:ext cx="3333374" cy="1620000"/>
            <a:chOff x="696578" y="6818488"/>
            <a:chExt cx="3333374" cy="1620000"/>
          </a:xfrm>
        </p:grpSpPr>
        <p:grpSp>
          <p:nvGrpSpPr>
            <p:cNvPr id="27" name="Agrupar 26">
              <a:extLst>
                <a:ext uri="{FF2B5EF4-FFF2-40B4-BE49-F238E27FC236}">
                  <a16:creationId xmlns:a16="http://schemas.microsoft.com/office/drawing/2014/main" id="{32A32914-672F-4526-B627-76B21A2308FF}"/>
                </a:ext>
              </a:extLst>
            </p:cNvPr>
            <p:cNvGrpSpPr/>
            <p:nvPr/>
          </p:nvGrpSpPr>
          <p:grpSpPr>
            <a:xfrm>
              <a:off x="2409952" y="6818488"/>
              <a:ext cx="1620000" cy="1620000"/>
              <a:chOff x="4467352" y="5219876"/>
              <a:chExt cx="1620000" cy="1620000"/>
            </a:xfrm>
          </p:grpSpPr>
          <p:pic>
            <p:nvPicPr>
              <p:cNvPr id="26" name="Imagem 25">
                <a:extLst>
                  <a:ext uri="{FF2B5EF4-FFF2-40B4-BE49-F238E27FC236}">
                    <a16:creationId xmlns:a16="http://schemas.microsoft.com/office/drawing/2014/main" id="{2842C74F-7E41-42B4-B4C5-3CAB29F4DCB7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812" t="35556" r="13942" b="22320"/>
              <a:stretch/>
            </p:blipFill>
            <p:spPr>
              <a:xfrm>
                <a:off x="4467352" y="5219876"/>
                <a:ext cx="1620000" cy="1620000"/>
              </a:xfrm>
              <a:prstGeom prst="ellipse">
                <a:avLst/>
              </a:prstGeom>
            </p:spPr>
          </p:pic>
          <p:sp>
            <p:nvSpPr>
              <p:cNvPr id="34" name="Shape 81">
                <a:extLst>
                  <a:ext uri="{FF2B5EF4-FFF2-40B4-BE49-F238E27FC236}">
                    <a16:creationId xmlns:a16="http://schemas.microsoft.com/office/drawing/2014/main" id="{8E72C7CF-CF65-4667-828B-900014A09F0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467352" y="5219876"/>
                <a:ext cx="1620000" cy="1620000"/>
              </a:xfrm>
              <a:prstGeom prst="ellipse">
                <a:avLst/>
              </a:prstGeom>
              <a:noFill/>
              <a:ln w="76200" cap="flat" cmpd="sng">
                <a:solidFill>
                  <a:srgbClr val="CE560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cxnSp>
          <p:nvCxnSpPr>
            <p:cNvPr id="49" name="Conector reto 48">
              <a:extLst>
                <a:ext uri="{FF2B5EF4-FFF2-40B4-BE49-F238E27FC236}">
                  <a16:creationId xmlns:a16="http://schemas.microsoft.com/office/drawing/2014/main" id="{F1FA4D0F-8EDD-4882-BAEE-FFA7BF0B66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6578" y="7608928"/>
              <a:ext cx="1699678" cy="7876"/>
            </a:xfrm>
            <a:prstGeom prst="line">
              <a:avLst/>
            </a:prstGeom>
            <a:ln>
              <a:solidFill>
                <a:srgbClr val="E59C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CaixaDeTexto 56">
              <a:extLst>
                <a:ext uri="{FF2B5EF4-FFF2-40B4-BE49-F238E27FC236}">
                  <a16:creationId xmlns:a16="http://schemas.microsoft.com/office/drawing/2014/main" id="{00A1E5E7-B482-4E22-8EEC-5D2F0D05AEA1}"/>
                </a:ext>
              </a:extLst>
            </p:cNvPr>
            <p:cNvSpPr txBox="1"/>
            <p:nvPr/>
          </p:nvSpPr>
          <p:spPr>
            <a:xfrm>
              <a:off x="726427" y="7326509"/>
              <a:ext cx="20865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rgbClr val="CE5607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3D Printing</a:t>
              </a:r>
            </a:p>
          </p:txBody>
        </p:sp>
      </p:grpSp>
      <p:grpSp>
        <p:nvGrpSpPr>
          <p:cNvPr id="123" name="Agrupar 122">
            <a:extLst>
              <a:ext uri="{FF2B5EF4-FFF2-40B4-BE49-F238E27FC236}">
                <a16:creationId xmlns:a16="http://schemas.microsoft.com/office/drawing/2014/main" id="{C5CFF647-C95F-4F8E-9809-79553923763F}"/>
              </a:ext>
            </a:extLst>
          </p:cNvPr>
          <p:cNvGrpSpPr/>
          <p:nvPr/>
        </p:nvGrpSpPr>
        <p:grpSpPr>
          <a:xfrm>
            <a:off x="10856751" y="6079469"/>
            <a:ext cx="716441" cy="1016206"/>
            <a:chOff x="5302232" y="6083021"/>
            <a:chExt cx="716441" cy="1016206"/>
          </a:xfrm>
        </p:grpSpPr>
        <p:cxnSp>
          <p:nvCxnSpPr>
            <p:cNvPr id="21" name="Conector de Seta Reta 20">
              <a:extLst>
                <a:ext uri="{FF2B5EF4-FFF2-40B4-BE49-F238E27FC236}">
                  <a16:creationId xmlns:a16="http://schemas.microsoft.com/office/drawing/2014/main" id="{A0353E2A-4831-4321-B801-815B521B58C0}"/>
                </a:ext>
              </a:extLst>
            </p:cNvPr>
            <p:cNvCxnSpPr/>
            <p:nvPr/>
          </p:nvCxnSpPr>
          <p:spPr>
            <a:xfrm flipH="1">
              <a:off x="5302232" y="6083021"/>
              <a:ext cx="6039" cy="1016206"/>
            </a:xfrm>
            <a:prstGeom prst="straightConnector1">
              <a:avLst/>
            </a:prstGeom>
            <a:ln w="57150">
              <a:solidFill>
                <a:srgbClr val="00206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CaixaDeTexto 57">
              <a:extLst>
                <a:ext uri="{FF2B5EF4-FFF2-40B4-BE49-F238E27FC236}">
                  <a16:creationId xmlns:a16="http://schemas.microsoft.com/office/drawing/2014/main" id="{014D84E3-01B3-4005-B3D6-FAE81C2F0AEA}"/>
                </a:ext>
              </a:extLst>
            </p:cNvPr>
            <p:cNvSpPr txBox="1"/>
            <p:nvPr/>
          </p:nvSpPr>
          <p:spPr>
            <a:xfrm>
              <a:off x="5453114" y="6421847"/>
              <a:ext cx="5655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rgbClr val="CE5607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I2C</a:t>
              </a:r>
            </a:p>
          </p:txBody>
        </p:sp>
      </p:grpSp>
      <p:grpSp>
        <p:nvGrpSpPr>
          <p:cNvPr id="120" name="Agrupar 119">
            <a:extLst>
              <a:ext uri="{FF2B5EF4-FFF2-40B4-BE49-F238E27FC236}">
                <a16:creationId xmlns:a16="http://schemas.microsoft.com/office/drawing/2014/main" id="{CE23E9CD-18E1-40E9-98D7-04E271EC9706}"/>
              </a:ext>
            </a:extLst>
          </p:cNvPr>
          <p:cNvGrpSpPr/>
          <p:nvPr/>
        </p:nvGrpSpPr>
        <p:grpSpPr>
          <a:xfrm>
            <a:off x="5080547" y="7135030"/>
            <a:ext cx="2880000" cy="2880000"/>
            <a:chOff x="-3592758" y="1703858"/>
            <a:chExt cx="2880000" cy="2880000"/>
          </a:xfrm>
        </p:grpSpPr>
        <p:sp>
          <p:nvSpPr>
            <p:cNvPr id="122" name="Shape 82">
              <a:extLst>
                <a:ext uri="{FF2B5EF4-FFF2-40B4-BE49-F238E27FC236}">
                  <a16:creationId xmlns:a16="http://schemas.microsoft.com/office/drawing/2014/main" id="{D5E47B08-BA90-47D9-BAD3-2C6421B9F970}"/>
                </a:ext>
              </a:extLst>
            </p:cNvPr>
            <p:cNvSpPr>
              <a:spLocks/>
            </p:cNvSpPr>
            <p:nvPr/>
          </p:nvSpPr>
          <p:spPr>
            <a:xfrm>
              <a:off x="-3592758" y="1703858"/>
              <a:ext cx="2880000" cy="2880000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rgbClr val="CE560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 dirty="0"/>
            </a:p>
          </p:txBody>
        </p:sp>
        <p:grpSp>
          <p:nvGrpSpPr>
            <p:cNvPr id="118" name="Agrupar 117">
              <a:extLst>
                <a:ext uri="{FF2B5EF4-FFF2-40B4-BE49-F238E27FC236}">
                  <a16:creationId xmlns:a16="http://schemas.microsoft.com/office/drawing/2014/main" id="{0ECA2301-9A69-4986-BED4-A10FC5F1197B}"/>
                </a:ext>
              </a:extLst>
            </p:cNvPr>
            <p:cNvGrpSpPr/>
            <p:nvPr/>
          </p:nvGrpSpPr>
          <p:grpSpPr>
            <a:xfrm>
              <a:off x="-3290776" y="3029820"/>
              <a:ext cx="780897" cy="369332"/>
              <a:chOff x="-2180421" y="6325057"/>
              <a:chExt cx="780897" cy="369332"/>
            </a:xfrm>
          </p:grpSpPr>
          <p:sp>
            <p:nvSpPr>
              <p:cNvPr id="56" name="Retângulo 55">
                <a:extLst>
                  <a:ext uri="{FF2B5EF4-FFF2-40B4-BE49-F238E27FC236}">
                    <a16:creationId xmlns:a16="http://schemas.microsoft.com/office/drawing/2014/main" id="{1C74966A-C589-45DE-B2CC-CE3FA695C514}"/>
                  </a:ext>
                </a:extLst>
              </p:cNvPr>
              <p:cNvSpPr/>
              <p:nvPr/>
            </p:nvSpPr>
            <p:spPr>
              <a:xfrm>
                <a:off x="-2180421" y="6325057"/>
                <a:ext cx="68159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rgbClr val="CE5607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CAD</a:t>
                </a:r>
              </a:p>
            </p:txBody>
          </p:sp>
          <p:cxnSp>
            <p:nvCxnSpPr>
              <p:cNvPr id="66" name="Conector reto 65">
                <a:extLst>
                  <a:ext uri="{FF2B5EF4-FFF2-40B4-BE49-F238E27FC236}">
                    <a16:creationId xmlns:a16="http://schemas.microsoft.com/office/drawing/2014/main" id="{B25E99E8-8AC9-4790-9816-AF7B719758F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2154759" y="6662111"/>
                <a:ext cx="755235" cy="0"/>
              </a:xfrm>
              <a:prstGeom prst="line">
                <a:avLst/>
              </a:prstGeom>
              <a:ln>
                <a:solidFill>
                  <a:srgbClr val="E59C5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4" name="Imagem 23">
              <a:extLst>
                <a:ext uri="{FF2B5EF4-FFF2-40B4-BE49-F238E27FC236}">
                  <a16:creationId xmlns:a16="http://schemas.microsoft.com/office/drawing/2014/main" id="{F741C981-7FF3-4BB8-A374-E9F5A14F12B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CC00"/>
                </a:clrFrom>
                <a:clrTo>
                  <a:srgbClr val="FFCC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856382" y="1853562"/>
              <a:ext cx="1983673" cy="2730296"/>
            </a:xfrm>
            <a:prstGeom prst="rect">
              <a:avLst/>
            </a:prstGeom>
          </p:spPr>
        </p:pic>
      </p:grpSp>
      <p:grpSp>
        <p:nvGrpSpPr>
          <p:cNvPr id="121" name="Agrupar 120">
            <a:extLst>
              <a:ext uri="{FF2B5EF4-FFF2-40B4-BE49-F238E27FC236}">
                <a16:creationId xmlns:a16="http://schemas.microsoft.com/office/drawing/2014/main" id="{0337CD05-1009-4694-9EF9-B06ED8FBCE32}"/>
              </a:ext>
            </a:extLst>
          </p:cNvPr>
          <p:cNvGrpSpPr/>
          <p:nvPr/>
        </p:nvGrpSpPr>
        <p:grpSpPr>
          <a:xfrm>
            <a:off x="10862790" y="3317610"/>
            <a:ext cx="1042846" cy="989459"/>
            <a:chOff x="5308271" y="3473562"/>
            <a:chExt cx="1042846" cy="989459"/>
          </a:xfrm>
        </p:grpSpPr>
        <p:cxnSp>
          <p:nvCxnSpPr>
            <p:cNvPr id="116" name="Conector de Seta Reta 115">
              <a:extLst>
                <a:ext uri="{FF2B5EF4-FFF2-40B4-BE49-F238E27FC236}">
                  <a16:creationId xmlns:a16="http://schemas.microsoft.com/office/drawing/2014/main" id="{616BF5C1-41D8-482E-B4CC-AEF31142F8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08271" y="3473562"/>
              <a:ext cx="2061" cy="989459"/>
            </a:xfrm>
            <a:prstGeom prst="straightConnector1">
              <a:avLst/>
            </a:prstGeom>
            <a:ln w="57150">
              <a:solidFill>
                <a:srgbClr val="00206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Retângulo 116">
              <a:extLst>
                <a:ext uri="{FF2B5EF4-FFF2-40B4-BE49-F238E27FC236}">
                  <a16:creationId xmlns:a16="http://schemas.microsoft.com/office/drawing/2014/main" id="{F9F2F92A-F73E-4D60-BB81-3B3AA33E30F7}"/>
                </a:ext>
              </a:extLst>
            </p:cNvPr>
            <p:cNvSpPr/>
            <p:nvPr/>
          </p:nvSpPr>
          <p:spPr>
            <a:xfrm>
              <a:off x="5453114" y="3783625"/>
              <a:ext cx="8980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E5607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Shield</a:t>
              </a:r>
              <a:endParaRPr lang="en-US" dirty="0"/>
            </a:p>
          </p:txBody>
        </p:sp>
      </p:grpSp>
      <p:grpSp>
        <p:nvGrpSpPr>
          <p:cNvPr id="1032" name="Agrupar 1031">
            <a:extLst>
              <a:ext uri="{FF2B5EF4-FFF2-40B4-BE49-F238E27FC236}">
                <a16:creationId xmlns:a16="http://schemas.microsoft.com/office/drawing/2014/main" id="{54AAFE2E-A724-4873-AD74-AA8615226264}"/>
              </a:ext>
            </a:extLst>
          </p:cNvPr>
          <p:cNvGrpSpPr/>
          <p:nvPr/>
        </p:nvGrpSpPr>
        <p:grpSpPr>
          <a:xfrm>
            <a:off x="9724829" y="97219"/>
            <a:ext cx="2329411" cy="1239806"/>
            <a:chOff x="8974603" y="257335"/>
            <a:chExt cx="3184608" cy="1598984"/>
          </a:xfrm>
        </p:grpSpPr>
        <p:pic>
          <p:nvPicPr>
            <p:cNvPr id="1026" name="Picture 2" descr="Resultado de imagem para insper logo">
              <a:extLst>
                <a:ext uri="{FF2B5EF4-FFF2-40B4-BE49-F238E27FC236}">
                  <a16:creationId xmlns:a16="http://schemas.microsoft.com/office/drawing/2014/main" id="{B925F14B-68AA-463A-993C-6449616727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74603" y="1079394"/>
              <a:ext cx="2033030" cy="7115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2" descr="Resultado de imagem para brasil bandeira">
              <a:extLst>
                <a:ext uri="{FF2B5EF4-FFF2-40B4-BE49-F238E27FC236}">
                  <a16:creationId xmlns:a16="http://schemas.microsoft.com/office/drawing/2014/main" id="{44885945-5266-4019-81B6-11CE86A004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4124" y="257335"/>
              <a:ext cx="1605087" cy="1598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64647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627</TotalTime>
  <Words>17</Words>
  <Application>Microsoft Office PowerPoint</Application>
  <PresentationFormat>Personalizar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Verdana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Victor Macul</dc:creator>
  <cp:lastModifiedBy>Victor Macul</cp:lastModifiedBy>
  <cp:revision>20</cp:revision>
  <dcterms:created xsi:type="dcterms:W3CDTF">2017-06-19T17:40:20Z</dcterms:created>
  <dcterms:modified xsi:type="dcterms:W3CDTF">2017-06-21T04:22:07Z</dcterms:modified>
</cp:coreProperties>
</file>