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9" name="Shape 13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2">
            <a:alpha val="38823"/>
          </a:scheme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4.jpg"/><Relationship Id="rId5" Type="http://schemas.openxmlformats.org/officeDocument/2006/relationships/image" Target="../media/image3.jpg"/><Relationship Id="rId6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robohub.org/swarms-of-precision-agriculture-robots-could-help-put-food-on-the-table/" TargetMode="External"/><Relationship Id="rId4" Type="http://schemas.openxmlformats.org/officeDocument/2006/relationships/hyperlink" Target="https://issuu.com/harrymann/docs/ianmann_thesis__ma002_iaac_small_" TargetMode="External"/><Relationship Id="rId5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youtu.be/txXwg712zw4" TargetMode="External"/><Relationship Id="rId4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20" Type="http://schemas.openxmlformats.org/officeDocument/2006/relationships/image" Target="../media/image1.jpg"/><Relationship Id="rId11" Type="http://schemas.openxmlformats.org/officeDocument/2006/relationships/hyperlink" Target="https://www.disneyresearch.com/project/pixelbots/" TargetMode="External"/><Relationship Id="rId10" Type="http://schemas.openxmlformats.org/officeDocument/2006/relationships/hyperlink" Target="https://www.disneyresearch.com/project/pixelbots/" TargetMode="External"/><Relationship Id="rId13" Type="http://schemas.openxmlformats.org/officeDocument/2006/relationships/hyperlink" Target="https://issuu.com/harrymann/docs/ianmann_thesis__ma002_iaac_small_" TargetMode="External"/><Relationship Id="rId12" Type="http://schemas.openxmlformats.org/officeDocument/2006/relationships/hyperlink" Target="https://www.disneyresearch.com/project/pixelbots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swarmrobot.org/index.html" TargetMode="External"/><Relationship Id="rId4" Type="http://schemas.openxmlformats.org/officeDocument/2006/relationships/hyperlink" Target="http://www.eecs.harvard.edu/ssr/projects/progSA/kilobot.html" TargetMode="External"/><Relationship Id="rId9" Type="http://schemas.openxmlformats.org/officeDocument/2006/relationships/hyperlink" Target="http://www.instructables.com/id/BristleBot-Swarm/" TargetMode="External"/><Relationship Id="rId15" Type="http://schemas.openxmlformats.org/officeDocument/2006/relationships/hyperlink" Target="http://www.ece.cmu.edu/~ece549/spring16/team20/website/updates.html" TargetMode="External"/><Relationship Id="rId14" Type="http://schemas.openxmlformats.org/officeDocument/2006/relationships/hyperlink" Target="https://github.com/cheekiang/uwb_localization" TargetMode="External"/><Relationship Id="rId17" Type="http://schemas.openxmlformats.org/officeDocument/2006/relationships/hyperlink" Target="http://khjtony.github.io/project/2015/05/15/Test-DWM1000-UWB-Module-with-Arduino.html" TargetMode="External"/><Relationship Id="rId16" Type="http://schemas.openxmlformats.org/officeDocument/2006/relationships/hyperlink" Target="https://sites.google.com/site/wayneholder/uwb-ranging-with-the-decawave-dwm1000" TargetMode="External"/><Relationship Id="rId5" Type="http://schemas.openxmlformats.org/officeDocument/2006/relationships/hyperlink" Target="http://www.eecs.harvard.edu/ssr/projects/progSA/kilobot.html" TargetMode="External"/><Relationship Id="rId19" Type="http://schemas.openxmlformats.org/officeDocument/2006/relationships/image" Target="../media/image6.png"/><Relationship Id="rId6" Type="http://schemas.openxmlformats.org/officeDocument/2006/relationships/hyperlink" Target="http://www.eecs.harvard.edu/ssr/projects/progSA/kilobot.html" TargetMode="External"/><Relationship Id="rId18" Type="http://schemas.openxmlformats.org/officeDocument/2006/relationships/hyperlink" Target="https://hackaday.io/project/18296-localino-open-source-indoor-localization-system" TargetMode="External"/><Relationship Id="rId7" Type="http://schemas.openxmlformats.org/officeDocument/2006/relationships/hyperlink" Target="http://www.instructables.com/id/BristleBot-Swarm/" TargetMode="External"/><Relationship Id="rId8" Type="http://schemas.openxmlformats.org/officeDocument/2006/relationships/hyperlink" Target="http://www.instructables.com/id/BristleBot-Swarm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Shape 86"/>
          <p:cNvSpPr/>
          <p:nvPr/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6065520" y="3383280"/>
            <a:ext cx="6126480" cy="9144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Shape 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4212" y="3631096"/>
            <a:ext cx="4120238" cy="276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2" y="451545"/>
            <a:ext cx="5426764" cy="2645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1" y="3837838"/>
            <a:ext cx="5426764" cy="2347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724744" y="321733"/>
            <a:ext cx="2399411" cy="290517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x="6325644" y="187890"/>
            <a:ext cx="3269293" cy="3139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GB" sz="6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Position Tracking Robot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733425" y="4127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GB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 a robot which knows where it is in space using DWM1000 chip</a:t>
            </a:r>
          </a:p>
        </p:txBody>
      </p:sp>
      <p:sp>
        <p:nvSpPr>
          <p:cNvPr id="98" name="Shape 98"/>
          <p:cNvSpPr txBox="1"/>
          <p:nvPr/>
        </p:nvSpPr>
        <p:spPr>
          <a:xfrm>
            <a:off x="495300" y="2028825"/>
            <a:ext cx="11287125" cy="4801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Position Tracking Applications: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Home Automation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Security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Location aware devices that rely on other means of localisation.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Acessability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Augmented reality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Warehouses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Hospitals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Swarm Applications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Farming - </a:t>
            </a: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http://robohub.org/swarms-of-precision-agriculture-robots-could-help-put-food-on-the-table/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 Assembly - </a:t>
            </a: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https://issuu.com/harrymann/docs/ianmann_thesis__ma002_iaac_small_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Disaster Rescue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Interactive Art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Advertising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307088" y="5862180"/>
            <a:ext cx="668476" cy="80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885825" y="27368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GB" sz="4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https://youtu.be/txXwg712zw4</a:t>
            </a:r>
            <a:r>
              <a:rPr b="0" i="0" lang="en-GB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105" name="Shape 105"/>
          <p:cNvSpPr txBox="1"/>
          <p:nvPr/>
        </p:nvSpPr>
        <p:spPr>
          <a:xfrm>
            <a:off x="76200" y="76200"/>
            <a:ext cx="412432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00:30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13:20</a:t>
            </a: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07088" y="5862180"/>
            <a:ext cx="668476" cy="80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GB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has been done before?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500062" y="1690687"/>
            <a:ext cx="11191875" cy="48013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Swarm/Location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http://www.swarmrobot.org/index.html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http://www.eecs.harvard.edu/ssr/projects/progSA/</a:t>
            </a:r>
            <a:r>
              <a:rPr lang="en-GB" sz="1800" u="sng">
                <a:solidFill>
                  <a:schemeClr val="hlink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  <a:hlinkClick r:id="rId5"/>
              </a:rPr>
              <a:t>kilobot</a:t>
            </a: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.html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7"/>
              </a:rPr>
              <a:t>http://www.instructables.com/id/</a:t>
            </a:r>
            <a:r>
              <a:rPr lang="en-GB" sz="1800" u="sng">
                <a:solidFill>
                  <a:schemeClr val="hlink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  <a:hlinkClick r:id="rId8"/>
              </a:rPr>
              <a:t>BristleBot</a:t>
            </a: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9"/>
              </a:rPr>
              <a:t>-Swarm/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https://www.disneyresearch.com/project/</a:t>
            </a:r>
            <a:r>
              <a:rPr lang="en-GB" sz="1800" u="sng">
                <a:solidFill>
                  <a:schemeClr val="hlink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  <a:hlinkClick r:id="rId11"/>
              </a:rPr>
              <a:t>pixelbots</a:t>
            </a: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/</a:t>
            </a: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3"/>
              </a:rPr>
              <a:t>https://issuu.com/harrymann/docs/ianmann_thesis__ma002_iaac_small_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DWM1000 UWB Chip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4"/>
              </a:rPr>
              <a:t>https://github.com/cheekiang/uwb_localization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5"/>
              </a:rPr>
              <a:t>http://www.ece.cmu.edu/~ece549/spring16/team20/website/updates.html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6"/>
              </a:rPr>
              <a:t>https://sites.google.com/site/wayneholder/uwb-ranging-with-the-decawave-dwm1000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7"/>
              </a:rPr>
              <a:t>http://khjtony.github.io/project/2015/05/15/Test-DWM1000-UWB-Module-with-Arduino.html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8"/>
              </a:rPr>
              <a:t>https://hackaday.io/project/18296-localino-open-source-indoor-localization-system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8258175" y="1690688"/>
            <a:ext cx="1152525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Camera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InfraRed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Touch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Sonar</a:t>
            </a:r>
          </a:p>
        </p:txBody>
      </p:sp>
      <p:pic>
        <p:nvPicPr>
          <p:cNvPr id="114" name="Shape 114"/>
          <p:cNvPicPr preferRelativeResize="0"/>
          <p:nvPr>
            <p:ph idx="1" type="body"/>
          </p:nvPr>
        </p:nvPicPr>
        <p:blipFill rotWithShape="1">
          <a:blip r:embed="rId19">
            <a:alphaModFix/>
          </a:blip>
          <a:srcRect b="0" l="0" r="0" t="0"/>
          <a:stretch/>
        </p:blipFill>
        <p:spPr>
          <a:xfrm>
            <a:off x="9410700" y="2990363"/>
            <a:ext cx="2092679" cy="1701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 rotWithShape="1">
          <a:blip r:embed="rId20">
            <a:alphaModFix/>
          </a:blip>
          <a:srcRect b="0" l="0" r="0" t="0"/>
          <a:stretch/>
        </p:blipFill>
        <p:spPr>
          <a:xfrm>
            <a:off x="11307088" y="5862180"/>
            <a:ext cx="668476" cy="80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GB" sz="395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materials and components will be required?</a:t>
            </a:r>
            <a:br>
              <a:rPr b="0" i="0" lang="en-GB" sz="395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least 4 units – 3anchor 1 tag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Arduino like boards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Hbridge (for 2 motors)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printed chassis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Laser cut anchor casing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Shape 1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07088" y="5862180"/>
            <a:ext cx="668476" cy="80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b="0" i="0" lang="en-GB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 ~ €40 - €50 per unit</a:t>
            </a:r>
            <a:br>
              <a:rPr b="0" i="0" lang="en-GB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4144288" y="2506662"/>
            <a:ext cx="71628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DWM1000 chip ~ €25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Arduino pro mini ~ €10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printed tag housing ~ €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Laser cut anchor housing ~ €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~ €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Shape 1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07088" y="5862180"/>
            <a:ext cx="668476" cy="80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-GB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parts and systems will be made?</a:t>
            </a:r>
            <a:br>
              <a:rPr b="0" i="0" lang="en-GB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Tag Housing – 3D Printed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Anchor Housing Laser Cut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Anchor PCBs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GB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Tag Boards – possibly/partially – Arduino Pro mini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Shape 1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07088" y="5862180"/>
            <a:ext cx="668476" cy="80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0740000">
            <a:off x="990564" y="-525656"/>
            <a:ext cx="10935222" cy="7732114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Shape 142"/>
          <p:cNvSpPr txBox="1"/>
          <p:nvPr/>
        </p:nvSpPr>
        <p:spPr>
          <a:xfrm>
            <a:off x="3724275" y="2277070"/>
            <a:ext cx="159067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Get motors to work with an H-bridge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3724275" y="514350"/>
            <a:ext cx="214312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Receive joystick input and map to motor control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1619250" y="409575"/>
            <a:ext cx="17145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Combine motor and joystick code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923925" y="2247900"/>
            <a:ext cx="191452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Use NRF radio to make remote control</a:t>
            </a:r>
          </a:p>
        </p:txBody>
      </p:sp>
      <p:sp>
        <p:nvSpPr>
          <p:cNvPr id="146" name="Shape 146"/>
          <p:cNvSpPr txBox="1"/>
          <p:nvPr/>
        </p:nvSpPr>
        <p:spPr>
          <a:xfrm>
            <a:off x="1152525" y="4152900"/>
            <a:ext cx="29337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Create a transmitter and receiver board for Arduino prototype.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2600325" y="5362575"/>
            <a:ext cx="2314575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Get DWM1000 chip to work on Arduino pro mini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5391150" y="5895975"/>
            <a:ext cx="25146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 anchors – one location chip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8591550" y="4343400"/>
            <a:ext cx="2352675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GB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Combine boards to create a remote control robot that knows where it is in space with 3 anchors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9925050" y="594241"/>
            <a:ext cx="203835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Swarm behaviour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Drones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LiDar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1800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Application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6391535" y="795320"/>
            <a:ext cx="2628900" cy="2954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Electronics – design and programming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3D Printing robot housing</a:t>
            </a:r>
          </a:p>
          <a:p>
            <a:pPr indent="-285750" lvl="0" marL="2857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Laser cut casing for anchors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307088" y="5862180"/>
            <a:ext cx="668476" cy="80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