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163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964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998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470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995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2172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242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0393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421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9906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4450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7891D-1CA2-497F-8556-FE1562725C1D}" type="datetimeFigureOut">
              <a:rPr lang="es-PE" smtClean="0"/>
              <a:t>08/03/2016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EF441-81CE-4188-A32E-35CF6DA68C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9543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114" y="1006248"/>
            <a:ext cx="5334000" cy="50196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7425" y="1006248"/>
            <a:ext cx="5618840" cy="501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20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7425" y="1006248"/>
            <a:ext cx="5618840" cy="501967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6359238" y="2722799"/>
            <a:ext cx="11112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2400" b="1" dirty="0" smtClean="0"/>
              <a:t>XTAL1</a:t>
            </a:r>
          </a:p>
          <a:p>
            <a:pPr algn="ctr"/>
            <a:r>
              <a:rPr lang="es-PE" sz="2400" b="1" dirty="0" smtClean="0"/>
              <a:t>20 </a:t>
            </a:r>
            <a:r>
              <a:rPr lang="es-PE" sz="2400" b="1" dirty="0" err="1" smtClean="0"/>
              <a:t>Mhz</a:t>
            </a:r>
            <a:endParaRPr lang="es-PE" sz="2400" b="1" dirty="0" smtClean="0"/>
          </a:p>
          <a:p>
            <a:pPr algn="ctr"/>
            <a:endParaRPr lang="es-PE" sz="24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7543734" y="590749"/>
            <a:ext cx="6639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2400" b="1" dirty="0" smtClean="0"/>
              <a:t>R1</a:t>
            </a:r>
          </a:p>
          <a:p>
            <a:pPr algn="ctr"/>
            <a:r>
              <a:rPr lang="es-PE" sz="2400" b="1" dirty="0" smtClean="0"/>
              <a:t>10K</a:t>
            </a:r>
            <a:endParaRPr lang="es-PE" sz="24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8755819" y="607659"/>
            <a:ext cx="6463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2400" b="1" dirty="0" smtClean="0"/>
              <a:t>C1</a:t>
            </a:r>
          </a:p>
          <a:p>
            <a:pPr algn="ctr"/>
            <a:r>
              <a:rPr lang="es-PE" sz="2400" b="1" dirty="0" smtClean="0"/>
              <a:t>1uF</a:t>
            </a:r>
            <a:endParaRPr lang="es-PE" sz="24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8207698" y="2491967"/>
            <a:ext cx="6030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IC1</a:t>
            </a:r>
          </a:p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t44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8415447" y="4210956"/>
            <a:ext cx="5757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J1</a:t>
            </a:r>
          </a:p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ISP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0356448" y="4379940"/>
            <a:ext cx="753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2400" b="1" dirty="0" smtClean="0"/>
              <a:t>J2</a:t>
            </a:r>
          </a:p>
          <a:p>
            <a:pPr algn="ctr"/>
            <a:r>
              <a:rPr lang="es-PE" sz="2400" b="1" dirty="0" smtClean="0"/>
              <a:t>FTDI</a:t>
            </a:r>
            <a:endParaRPr lang="es-PE" sz="2400" b="1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233" y="1006248"/>
            <a:ext cx="5444884" cy="266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1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12" y="200705"/>
            <a:ext cx="7267575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8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</TotalTime>
  <Words>13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Rivera</dc:creator>
  <cp:lastModifiedBy>Jorge Rivera</cp:lastModifiedBy>
  <cp:revision>4</cp:revision>
  <dcterms:created xsi:type="dcterms:W3CDTF">2016-03-04T12:30:08Z</dcterms:created>
  <dcterms:modified xsi:type="dcterms:W3CDTF">2016-03-09T11:40:09Z</dcterms:modified>
</cp:coreProperties>
</file>