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2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4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8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5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0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7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9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8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7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7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A1E55-470C-41DC-9434-8403F15F5B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8989-C0F0-4BE0-809F-E27A79D34A0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icrochip.com/wwwproducts/en/en53019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user.fr/ProductDetail/621-MMBT3904T-F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hyperlink" Target="https://www.mouser.fr/ProductDetail/512-2N3904BU" TargetMode="External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7789"/>
            <a:ext cx="56507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https://www.microchip.com/wwwproducts/en/en530196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650" y="764120"/>
            <a:ext cx="8338185" cy="363180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178834" y="117789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ambria" panose="02040503050406030204" pitchFamily="18" charset="0"/>
                <a:ea typeface="Cambria" panose="02040503050406030204" pitchFamily="18" charset="0"/>
              </a:rPr>
              <a:t>1.11€/unit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7012"/>
            <a:ext cx="3676650" cy="47434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6650" y="4756492"/>
            <a:ext cx="5111659" cy="170193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0984" y="4476329"/>
            <a:ext cx="3231016" cy="22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5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l="32066" t="45683" r="30795"/>
          <a:stretch/>
        </p:blipFill>
        <p:spPr>
          <a:xfrm>
            <a:off x="148045" y="339634"/>
            <a:ext cx="3831771" cy="222896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087" y="164102"/>
            <a:ext cx="6524625" cy="36385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8719" y="5626196"/>
            <a:ext cx="6152061" cy="12318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85085"/>
            <a:ext cx="4720046" cy="77896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964" y="5472593"/>
            <a:ext cx="3818709" cy="109285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55" y="3167224"/>
            <a:ext cx="4722057" cy="90931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80944" y="3802652"/>
            <a:ext cx="2278924" cy="174270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68392" y="4011619"/>
            <a:ext cx="2719796" cy="117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3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24264" cy="6858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8300495" y="-355419"/>
            <a:ext cx="2714625" cy="37719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8846" y="2871754"/>
            <a:ext cx="4994912" cy="398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2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42" y="412705"/>
            <a:ext cx="4029075" cy="545782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127" y="0"/>
            <a:ext cx="7136873" cy="273179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6681" y="3027998"/>
            <a:ext cx="2911808" cy="383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6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37" y="69669"/>
            <a:ext cx="1459459" cy="14594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05702" y="161887"/>
            <a:ext cx="5661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https://www.mouser.fr/ProductDetail/621-MMBT3904T-F</a:t>
            </a:r>
            <a:r>
              <a:rPr lang="en-US" dirty="0" smtClean="0"/>
              <a:t>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8" y="4693533"/>
            <a:ext cx="1459459" cy="14594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10542" y="5116677"/>
            <a:ext cx="5284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https://www.mouser.fr/ProductDetail/512-2N3904BU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2165" y="655866"/>
            <a:ext cx="72009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124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</Words>
  <Application>Microsoft Office PowerPoint</Application>
  <PresentationFormat>Grand écran</PresentationFormat>
  <Paragraphs>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UserPC</dc:creator>
  <cp:lastModifiedBy>UserPC</cp:lastModifiedBy>
  <cp:revision>8</cp:revision>
  <dcterms:created xsi:type="dcterms:W3CDTF">2018-06-13T08:58:27Z</dcterms:created>
  <dcterms:modified xsi:type="dcterms:W3CDTF">2018-06-13T10:30:37Z</dcterms:modified>
</cp:coreProperties>
</file>