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78" r:id="rId5"/>
    <p:sldId id="264" r:id="rId6"/>
    <p:sldId id="263" r:id="rId7"/>
    <p:sldId id="288" r:id="rId8"/>
    <p:sldId id="284" r:id="rId9"/>
    <p:sldId id="285" r:id="rId10"/>
    <p:sldId id="277" r:id="rId11"/>
    <p:sldId id="286" r:id="rId12"/>
    <p:sldId id="272" r:id="rId13"/>
    <p:sldId id="267" r:id="rId14"/>
    <p:sldId id="268" r:id="rId15"/>
    <p:sldId id="269" r:id="rId16"/>
    <p:sldId id="270" r:id="rId17"/>
    <p:sldId id="271" r:id="rId18"/>
    <p:sldId id="279" r:id="rId19"/>
    <p:sldId id="283" r:id="rId20"/>
    <p:sldId id="28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7" y="4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3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8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75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02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16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8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90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49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603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2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32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0DB6F-9A9B-4A03-A6F6-F653859C7A69}" type="datetimeFigureOut">
              <a:rPr lang="en-US" smtClean="0"/>
              <a:t>5/15/2016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02B1D-4FA4-4550-B324-10CEEE9A3AB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hyperlink" Target="http://stackoverflow.com/questions/25718779/arduino-nano-avrdude-ser-opensystem-cant-open-device-com1the-system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mp"/><Relationship Id="rId4" Type="http://schemas.openxmlformats.org/officeDocument/2006/relationships/image" Target="../media/image2.tm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hyperlink" Target="http://www.atmel.com/images/atmel-2586-avr-8-bit-microcontroller-attiny25-attiny45-attiny85_datasheet.pdf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atmel.com/images/atmel-2586-avr-8-bit-microcontroller-attiny25-attiny45-attiny85_datasheet-summary.pdf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hyperlink" Target="http://fabacademy.org/archives/2014/students/zitek.scott/week10.html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hyperlink" Target="https://github.com/makevoid/arduino/blob/master/dht/dht11_test1/dht11_test1.pd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mp"/><Relationship Id="rId4" Type="http://schemas.openxmlformats.org/officeDocument/2006/relationships/image" Target="../media/image15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034141" y="1032106"/>
            <a:ext cx="7603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http://stackoverflow.com/questions/25718779/arduino-nano-avrdude-ser-opensystem-cant-open-device-com1the-system</a:t>
            </a:r>
            <a:endParaRPr lang="en-US" dirty="0"/>
          </a:p>
          <a:p>
            <a:endParaRPr lang="en-US" dirty="0"/>
          </a:p>
        </p:txBody>
      </p:sp>
      <p:sp>
        <p:nvSpPr>
          <p:cNvPr id="3" name="Rectángulo 2"/>
          <p:cNvSpPr/>
          <p:nvPr/>
        </p:nvSpPr>
        <p:spPr>
          <a:xfrm>
            <a:off x="381000" y="221121"/>
            <a:ext cx="6961414" cy="6463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 err="1"/>
              <a:t>arduino</a:t>
            </a:r>
            <a:r>
              <a:rPr lang="en-US" dirty="0"/>
              <a:t> </a:t>
            </a:r>
            <a:r>
              <a:rPr lang="en-US" dirty="0" err="1"/>
              <a:t>avrdude</a:t>
            </a:r>
            <a:r>
              <a:rPr lang="en-US" dirty="0"/>
              <a:t>: </a:t>
            </a:r>
            <a:r>
              <a:rPr lang="en-US" dirty="0" err="1"/>
              <a:t>ser_open</a:t>
            </a:r>
            <a:r>
              <a:rPr lang="en-US" dirty="0"/>
              <a:t>(): can't open device "\\.\COM4": The system cannot find the file specified.</a:t>
            </a:r>
          </a:p>
        </p:txBody>
      </p:sp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04" y="1823315"/>
            <a:ext cx="4828273" cy="1725428"/>
          </a:xfrm>
          <a:prstGeom prst="rect">
            <a:avLst/>
          </a:prstGeom>
        </p:spPr>
      </p:pic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2" y="2596243"/>
            <a:ext cx="3100952" cy="2819400"/>
          </a:xfrm>
          <a:prstGeom prst="rect">
            <a:avLst/>
          </a:prstGeom>
        </p:spPr>
      </p:pic>
      <p:pic>
        <p:nvPicPr>
          <p:cNvPr id="6" name="Imagen 5" descr="Recorte de pantal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747" y="5551698"/>
            <a:ext cx="4566677" cy="123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3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62" y="249824"/>
            <a:ext cx="3105419" cy="6336579"/>
          </a:xfrm>
          <a:prstGeom prst="rect">
            <a:avLst/>
          </a:prstGeom>
        </p:spPr>
      </p:pic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960" y="249824"/>
            <a:ext cx="4191363" cy="624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74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70114" y="4150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http:/www.dfrobot.com/wiki/index.php/DHT11_Temperature_and_Humidity_Sensor_(SKU:_DFR0067)</a:t>
            </a:r>
          </a:p>
          <a:p>
            <a:endParaRPr lang="en-US" dirty="0"/>
          </a:p>
        </p:txBody>
      </p:sp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5" y="682021"/>
            <a:ext cx="7757832" cy="5559272"/>
          </a:xfrm>
          <a:prstGeom prst="rect">
            <a:avLst/>
          </a:prstGeom>
        </p:spPr>
      </p:pic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054" y="1413038"/>
            <a:ext cx="8622777" cy="54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16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350329" y="3004457"/>
            <a:ext cx="2107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 </a:t>
            </a:r>
            <a:r>
              <a:rPr lang="en-US" dirty="0" err="1"/>
              <a:t>probar</a:t>
            </a:r>
            <a:r>
              <a:rPr lang="en-US" dirty="0"/>
              <a:t> el </a:t>
            </a:r>
            <a:r>
              <a:rPr lang="en-US" dirty="0" err="1"/>
              <a:t>Attiny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606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473528" y="237449"/>
            <a:ext cx="11593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http://www.atmel.com/images/atmel-2586-avr-8-bit-microcontroller-attiny25-attiny45-attiny85_datasheet.pdf</a:t>
            </a:r>
            <a:endParaRPr lang="en-US" dirty="0"/>
          </a:p>
          <a:p>
            <a:endParaRPr lang="en-US" dirty="0"/>
          </a:p>
        </p:txBody>
      </p:sp>
      <p:pic>
        <p:nvPicPr>
          <p:cNvPr id="7" name="Imagen 6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632" y="1235482"/>
            <a:ext cx="9557907" cy="3581494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359228" y="560614"/>
            <a:ext cx="1165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http://www.atmel.com/images/atmel-2586-avr-8-bit-microcontroller-attiny25-attiny45-attiny85_datasheet-summary.pdf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300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988" y="1374267"/>
            <a:ext cx="7446023" cy="410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94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1" y="0"/>
            <a:ext cx="109035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02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415638" y="712957"/>
            <a:ext cx="8583386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http://fabacademy.org/archives/2014/students/zitek.scott/week10.html</a:t>
            </a:r>
            <a:endParaRPr lang="en-US" dirty="0"/>
          </a:p>
          <a:p>
            <a:endParaRPr lang="en-US" dirty="0"/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638" y="1440872"/>
            <a:ext cx="7909479" cy="490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17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026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183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62001" y="212271"/>
            <a:ext cx="58891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</a:rPr>
              <a:t>Dew point</a:t>
            </a:r>
          </a:p>
          <a:p>
            <a:endParaRPr lang="en-US" dirty="0"/>
          </a:p>
        </p:txBody>
      </p:sp>
      <p:sp>
        <p:nvSpPr>
          <p:cNvPr id="3" name="Rectángulo 2"/>
          <p:cNvSpPr/>
          <p:nvPr/>
        </p:nvSpPr>
        <p:spPr>
          <a:xfrm>
            <a:off x="1344385" y="1467535"/>
            <a:ext cx="9671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https://github.com/makevoid/arduino/blob/master/dht/dht11_test1/dht11_test1.pde</a:t>
            </a:r>
          </a:p>
        </p:txBody>
      </p:sp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5" y="2786308"/>
            <a:ext cx="6127011" cy="374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17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29986" y="253778"/>
            <a:ext cx="9372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http://arduinolearning.com/learning/basics/dht11-sensor-example.php</a:t>
            </a:r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933" y="1178991"/>
            <a:ext cx="5317110" cy="2818842"/>
          </a:xfrm>
          <a:prstGeom prst="rect">
            <a:avLst/>
          </a:prstGeom>
        </p:spPr>
      </p:pic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538" y="0"/>
            <a:ext cx="4733754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2014" y="40965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#include &lt;dht11.h&gt;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dht11 DHT;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</a:rPr>
              <a:t>//Pin 4 of Arduino to Data of DHT11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#define DHT11_PIN 4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setup()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{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Serial.begin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(9600);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check;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(“DHT11 STATUS – \t”);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check =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DHT.read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(DHT11_PIN);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</a:rPr>
              <a:t>//check status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switch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(check)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{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DHTLIB_OK: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(“OK\n”);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DHTLIB_ERROR_CHECKSUM: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(“Checksum error\n”);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case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DHTLIB_ERROR_TIMEOUT: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(“Timeout error\n”);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default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(“Unknown error\n”);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loop()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{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</a:rPr>
              <a:t>//humidity and temperature output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(“Humidity is “);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(DHT.humidity,1);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(“\n”);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Serial.println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(“Temperature is “);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Serial.println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(DHT.temperature,1);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delay(1000);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362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56757" y="343291"/>
            <a:ext cx="4480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http://playground.arduino.cc/Main/DHT11Lib</a:t>
            </a:r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766" y="978957"/>
            <a:ext cx="8508467" cy="49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7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185" y="380999"/>
            <a:ext cx="5685289" cy="580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22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933" y="801777"/>
            <a:ext cx="5582134" cy="52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6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14" y="1061357"/>
            <a:ext cx="4838096" cy="272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31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47848" y="76591"/>
            <a:ext cx="4246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http://playground.arduino.cc/Main/DHTLib</a:t>
            </a:r>
          </a:p>
        </p:txBody>
      </p:sp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6" y="596315"/>
            <a:ext cx="5604996" cy="5121084"/>
          </a:xfrm>
          <a:prstGeom prst="rect">
            <a:avLst/>
          </a:prstGeom>
        </p:spPr>
      </p:pic>
      <p:pic>
        <p:nvPicPr>
          <p:cNvPr id="6" name="Imagen 5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223" y="3061798"/>
            <a:ext cx="4957240" cy="18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40" y="1198051"/>
            <a:ext cx="8306520" cy="44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28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4428" y="204792"/>
            <a:ext cx="82187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https://arduino-info.wikispaces.com/DHT11-Humidity-TempSensor</a:t>
            </a:r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515"/>
            <a:ext cx="7220576" cy="5174428"/>
          </a:xfrm>
          <a:prstGeom prst="rect">
            <a:avLst/>
          </a:prstGeom>
        </p:spPr>
      </p:pic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86" y="574124"/>
            <a:ext cx="3276884" cy="54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39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80999" y="368078"/>
            <a:ext cx="8654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https://github.com/makevoid/arduino/blob/master/dht/dht11_test1/dht11_test1.pde</a:t>
            </a:r>
            <a:endParaRPr lang="en-US" dirty="0"/>
          </a:p>
          <a:p>
            <a:endParaRPr lang="en-US" dirty="0"/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52" y="1055914"/>
            <a:ext cx="6497753" cy="4571164"/>
          </a:xfrm>
          <a:prstGeom prst="rect">
            <a:avLst/>
          </a:prstGeom>
        </p:spPr>
      </p:pic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78" y="848585"/>
            <a:ext cx="3124471" cy="5269687"/>
          </a:xfrm>
          <a:prstGeom prst="rect">
            <a:avLst/>
          </a:prstGeom>
        </p:spPr>
      </p:pic>
      <p:pic>
        <p:nvPicPr>
          <p:cNvPr id="6" name="Imagen 5" descr="Recorte de pantal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429" y="3924746"/>
            <a:ext cx="5300169" cy="22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773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68</Words>
  <Application>Microsoft Office PowerPoint</Application>
  <PresentationFormat>Panorámica</PresentationFormat>
  <Paragraphs>56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Consolas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Carlos Mujica</dc:creator>
  <cp:lastModifiedBy>Juan Carlos Mujica</cp:lastModifiedBy>
  <cp:revision>20</cp:revision>
  <dcterms:created xsi:type="dcterms:W3CDTF">2016-05-15T13:11:43Z</dcterms:created>
  <dcterms:modified xsi:type="dcterms:W3CDTF">2016-05-16T00:44:49Z</dcterms:modified>
</cp:coreProperties>
</file>